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1" r:id="rId4"/>
    <p:sldId id="259" r:id="rId5"/>
    <p:sldId id="266" r:id="rId6"/>
    <p:sldId id="260" r:id="rId7"/>
    <p:sldId id="262" r:id="rId8"/>
    <p:sldId id="263" r:id="rId9"/>
    <p:sldId id="264" r:id="rId10"/>
    <p:sldId id="275" r:id="rId11"/>
    <p:sldId id="276" r:id="rId12"/>
    <p:sldId id="265" r:id="rId13"/>
    <p:sldId id="274" r:id="rId14"/>
    <p:sldId id="268" r:id="rId15"/>
    <p:sldId id="258" r:id="rId16"/>
    <p:sldId id="280" r:id="rId17"/>
    <p:sldId id="281" r:id="rId18"/>
    <p:sldId id="283" r:id="rId19"/>
    <p:sldId id="284" r:id="rId20"/>
    <p:sldId id="267" r:id="rId21"/>
    <p:sldId id="269" r:id="rId22"/>
    <p:sldId id="270" r:id="rId23"/>
    <p:sldId id="271" r:id="rId24"/>
    <p:sldId id="277" r:id="rId25"/>
    <p:sldId id="272" r:id="rId26"/>
    <p:sldId id="273" r:id="rId27"/>
    <p:sldId id="278" r:id="rId28"/>
    <p:sldId id="279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86" autoAdjust="0"/>
  </p:normalViewPr>
  <p:slideViewPr>
    <p:cSldViewPr snapToGrid="0" snapToObjects="1">
      <p:cViewPr varScale="1">
        <p:scale>
          <a:sx n="70" d="100"/>
          <a:sy n="70" d="100"/>
        </p:scale>
        <p:origin x="-1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20567-1024-734A-9CD3-59C5713147D2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80147A-EBB5-A649-A037-98CAECF2E95A}">
      <dgm:prSet phldrT="[Text]"/>
      <dgm:spPr/>
      <dgm:t>
        <a:bodyPr/>
        <a:lstStyle/>
        <a:p>
          <a:r>
            <a:rPr lang="en-US" dirty="0" smtClean="0"/>
            <a:t>Idea</a:t>
          </a:r>
          <a:endParaRPr lang="en-US" dirty="0"/>
        </a:p>
      </dgm:t>
    </dgm:pt>
    <dgm:pt modelId="{CD411385-093D-EA49-852E-6B7579AEE533}" type="parTrans" cxnId="{E2DC0386-7E34-A344-A9F5-B9DD94A90C03}">
      <dgm:prSet/>
      <dgm:spPr/>
      <dgm:t>
        <a:bodyPr/>
        <a:lstStyle/>
        <a:p>
          <a:endParaRPr lang="en-US"/>
        </a:p>
      </dgm:t>
    </dgm:pt>
    <dgm:pt modelId="{57DD71D1-4107-3B4D-BC65-FE85E780D1FA}" type="sibTrans" cxnId="{E2DC0386-7E34-A344-A9F5-B9DD94A90C03}">
      <dgm:prSet/>
      <dgm:spPr/>
      <dgm:t>
        <a:bodyPr/>
        <a:lstStyle/>
        <a:p>
          <a:endParaRPr lang="en-US"/>
        </a:p>
      </dgm:t>
    </dgm:pt>
    <dgm:pt modelId="{A62F4A9D-C0B5-BC40-8AB2-EF54AC643B1F}">
      <dgm:prSet phldrT="[Text]"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757C1FB1-0EE3-494E-91F1-6BCD63F0C93E}" type="parTrans" cxnId="{49AD6611-FB54-6A4E-B9DC-7AAEBB01A143}">
      <dgm:prSet/>
      <dgm:spPr/>
      <dgm:t>
        <a:bodyPr/>
        <a:lstStyle/>
        <a:p>
          <a:endParaRPr lang="en-US"/>
        </a:p>
      </dgm:t>
    </dgm:pt>
    <dgm:pt modelId="{E2EE9A97-0E7A-0F43-9F9F-307630A8AA76}" type="sibTrans" cxnId="{49AD6611-FB54-6A4E-B9DC-7AAEBB01A143}">
      <dgm:prSet/>
      <dgm:spPr/>
      <dgm:t>
        <a:bodyPr/>
        <a:lstStyle/>
        <a:p>
          <a:endParaRPr lang="en-US"/>
        </a:p>
      </dgm:t>
    </dgm:pt>
    <dgm:pt modelId="{97F646A2-192E-564B-A40E-856417EE723C}" type="pres">
      <dgm:prSet presAssocID="{3ED20567-1024-734A-9CD3-59C5713147D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810CF4-9319-004A-AC6A-338F6854F9C5}" type="pres">
      <dgm:prSet presAssocID="{0F80147A-EBB5-A649-A037-98CAECF2E95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7690B-8F59-7C48-9A68-B4B002D5D15E}" type="pres">
      <dgm:prSet presAssocID="{57DD71D1-4107-3B4D-BC65-FE85E780D1FA}" presName="parTxOnlySpace" presStyleCnt="0"/>
      <dgm:spPr/>
    </dgm:pt>
    <dgm:pt modelId="{5763CC8D-2ACF-E345-BE9A-552314936899}" type="pres">
      <dgm:prSet presAssocID="{A62F4A9D-C0B5-BC40-8AB2-EF54AC643B1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C0386-7E34-A344-A9F5-B9DD94A90C03}" srcId="{3ED20567-1024-734A-9CD3-59C5713147D2}" destId="{0F80147A-EBB5-A649-A037-98CAECF2E95A}" srcOrd="0" destOrd="0" parTransId="{CD411385-093D-EA49-852E-6B7579AEE533}" sibTransId="{57DD71D1-4107-3B4D-BC65-FE85E780D1FA}"/>
    <dgm:cxn modelId="{8335586A-A49A-8845-8962-A8279D8366AE}" type="presOf" srcId="{0F80147A-EBB5-A649-A037-98CAECF2E95A}" destId="{ED810CF4-9319-004A-AC6A-338F6854F9C5}" srcOrd="0" destOrd="0" presId="urn:microsoft.com/office/officeart/2005/8/layout/chevron1"/>
    <dgm:cxn modelId="{F8BE7385-56E1-4149-BD16-280C697B0E86}" type="presOf" srcId="{3ED20567-1024-734A-9CD3-59C5713147D2}" destId="{97F646A2-192E-564B-A40E-856417EE723C}" srcOrd="0" destOrd="0" presId="urn:microsoft.com/office/officeart/2005/8/layout/chevron1"/>
    <dgm:cxn modelId="{49AD6611-FB54-6A4E-B9DC-7AAEBB01A143}" srcId="{3ED20567-1024-734A-9CD3-59C5713147D2}" destId="{A62F4A9D-C0B5-BC40-8AB2-EF54AC643B1F}" srcOrd="1" destOrd="0" parTransId="{757C1FB1-0EE3-494E-91F1-6BCD63F0C93E}" sibTransId="{E2EE9A97-0E7A-0F43-9F9F-307630A8AA76}"/>
    <dgm:cxn modelId="{BCD25206-B5E6-7646-BB12-EB0094018289}" type="presOf" srcId="{A62F4A9D-C0B5-BC40-8AB2-EF54AC643B1F}" destId="{5763CC8D-2ACF-E345-BE9A-552314936899}" srcOrd="0" destOrd="0" presId="urn:microsoft.com/office/officeart/2005/8/layout/chevron1"/>
    <dgm:cxn modelId="{DC9AF9C6-F1A2-2446-81D2-E762F3608481}" type="presParOf" srcId="{97F646A2-192E-564B-A40E-856417EE723C}" destId="{ED810CF4-9319-004A-AC6A-338F6854F9C5}" srcOrd="0" destOrd="0" presId="urn:microsoft.com/office/officeart/2005/8/layout/chevron1"/>
    <dgm:cxn modelId="{5C72F7A9-283B-1743-914C-C22E95E06407}" type="presParOf" srcId="{97F646A2-192E-564B-A40E-856417EE723C}" destId="{6B27690B-8F59-7C48-9A68-B4B002D5D15E}" srcOrd="1" destOrd="0" presId="urn:microsoft.com/office/officeart/2005/8/layout/chevron1"/>
    <dgm:cxn modelId="{74CC09B5-9AFD-0F4A-BA6C-6C8BDAFC7717}" type="presParOf" srcId="{97F646A2-192E-564B-A40E-856417EE723C}" destId="{5763CC8D-2ACF-E345-BE9A-55231493689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8B941F-5F6C-554A-8438-9830BABE3FD6}" type="doc">
      <dgm:prSet loTypeId="urn:microsoft.com/office/officeart/2005/8/layout/hProcess9" loCatId="" qsTypeId="urn:microsoft.com/office/officeart/2005/8/quickstyle/simple4" qsCatId="simple" csTypeId="urn:microsoft.com/office/officeart/2005/8/colors/colorful2" csCatId="colorful" phldr="1"/>
      <dgm:spPr/>
    </dgm:pt>
    <dgm:pt modelId="{2F2C519F-B2DE-F949-BB2B-B083F97D235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Define Requirement</a:t>
          </a:r>
          <a:endParaRPr lang="en-US" sz="2400" dirty="0">
            <a:solidFill>
              <a:schemeClr val="tx1"/>
            </a:solidFill>
          </a:endParaRPr>
        </a:p>
      </dgm:t>
    </dgm:pt>
    <dgm:pt modelId="{6343889F-60B5-D24A-87A1-0FF037C8787E}" type="parTrans" cxnId="{04F68A0D-BFEC-A542-B050-6B34E5C03EF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79E0E5B-9D5D-5F40-847F-EFC24B2B0313}" type="sibTrans" cxnId="{04F68A0D-BFEC-A542-B050-6B34E5C03EF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0104A5D-0433-494E-B150-4692BD4A677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Design</a:t>
          </a:r>
          <a:endParaRPr lang="en-US" sz="2400" dirty="0">
            <a:solidFill>
              <a:schemeClr val="tx1"/>
            </a:solidFill>
          </a:endParaRPr>
        </a:p>
      </dgm:t>
    </dgm:pt>
    <dgm:pt modelId="{1869DEBD-4897-E54E-B9CD-D9AD43DB1595}" type="parTrans" cxnId="{AE8319AB-2352-D346-8C23-4EAA68EE8393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98DF4B8-B57E-0940-A874-40EC18931F50}" type="sibTrans" cxnId="{AE8319AB-2352-D346-8C23-4EAA68EE8393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FB4C580-38F3-5C44-A4E1-2F0560161159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Implementation</a:t>
          </a:r>
          <a:endParaRPr lang="en-US" sz="2400" dirty="0">
            <a:solidFill>
              <a:schemeClr val="tx1"/>
            </a:solidFill>
          </a:endParaRPr>
        </a:p>
      </dgm:t>
    </dgm:pt>
    <dgm:pt modelId="{78D92846-9FBF-D747-A0F8-859F67637215}" type="parTrans" cxnId="{DFBDEE3E-617F-8F40-A687-35A6D85D62B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1304B90-51D8-3248-AF8E-C7145482F566}" type="sibTrans" cxnId="{DFBDEE3E-617F-8F40-A687-35A6D85D62B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46A6B9E-7A0D-EE47-8155-26C9F2DC7A7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Testing</a:t>
          </a:r>
          <a:endParaRPr lang="en-US" sz="2400" dirty="0">
            <a:solidFill>
              <a:schemeClr val="tx1"/>
            </a:solidFill>
          </a:endParaRPr>
        </a:p>
      </dgm:t>
    </dgm:pt>
    <dgm:pt modelId="{5A5D8C01-31DA-E746-9F14-C7D201931191}" type="parTrans" cxnId="{224E755C-471A-9642-B6EC-4074508AC6F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F0EA441F-A506-0F47-BFB2-252B4773BD31}" type="sibTrans" cxnId="{224E755C-471A-9642-B6EC-4074508AC6F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E118664-74C2-334F-8FEE-0ED8DFBD0DE8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Submit to App Store</a:t>
          </a:r>
          <a:endParaRPr lang="en-US" sz="2400" dirty="0">
            <a:solidFill>
              <a:schemeClr val="tx1"/>
            </a:solidFill>
          </a:endParaRPr>
        </a:p>
      </dgm:t>
    </dgm:pt>
    <dgm:pt modelId="{989D2EE8-AD2E-C54B-B158-75DD32084F31}" type="parTrans" cxnId="{AFB55C3E-1FD0-E14A-BA61-38363A16685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4FA2424-0AC5-084A-83E6-3AE3D18C023D}" type="sibTrans" cxnId="{AFB55C3E-1FD0-E14A-BA61-38363A16685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B179E412-0C66-104A-A269-224A34884804}" type="pres">
      <dgm:prSet presAssocID="{E98B941F-5F6C-554A-8438-9830BABE3FD6}" presName="CompostProcess" presStyleCnt="0">
        <dgm:presLayoutVars>
          <dgm:dir/>
          <dgm:resizeHandles val="exact"/>
        </dgm:presLayoutVars>
      </dgm:prSet>
      <dgm:spPr/>
    </dgm:pt>
    <dgm:pt modelId="{8A3D7065-D81F-A54E-BFC6-0E30431D96FD}" type="pres">
      <dgm:prSet presAssocID="{E98B941F-5F6C-554A-8438-9830BABE3FD6}" presName="arrow" presStyleLbl="bgShp" presStyleIdx="0" presStyleCnt="1"/>
      <dgm:spPr/>
    </dgm:pt>
    <dgm:pt modelId="{55B94102-EBBC-7C44-A9DA-3E624B3CEF45}" type="pres">
      <dgm:prSet presAssocID="{E98B941F-5F6C-554A-8438-9830BABE3FD6}" presName="linearProcess" presStyleCnt="0"/>
      <dgm:spPr/>
    </dgm:pt>
    <dgm:pt modelId="{320B0351-E930-2444-ABB3-E36D800A6280}" type="pres">
      <dgm:prSet presAssocID="{2F2C519F-B2DE-F949-BB2B-B083F97D2350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D0F64-1074-354C-80FD-CCDC0CC4EC73}" type="pres">
      <dgm:prSet presAssocID="{C79E0E5B-9D5D-5F40-847F-EFC24B2B0313}" presName="sibTrans" presStyleCnt="0"/>
      <dgm:spPr/>
    </dgm:pt>
    <dgm:pt modelId="{91C3FE5C-EFE3-E548-A501-1BF625BEFD19}" type="pres">
      <dgm:prSet presAssocID="{90104A5D-0433-494E-B150-4692BD4A677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06ADB-45A3-9048-AAAD-E67F6882FB64}" type="pres">
      <dgm:prSet presAssocID="{498DF4B8-B57E-0940-A874-40EC18931F50}" presName="sibTrans" presStyleCnt="0"/>
      <dgm:spPr/>
    </dgm:pt>
    <dgm:pt modelId="{AAB23B01-BAB5-A941-B3B6-3A177464C6EA}" type="pres">
      <dgm:prSet presAssocID="{EFB4C580-38F3-5C44-A4E1-2F056016115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31E48-9DBD-B84F-A255-2BE74A57466E}" type="pres">
      <dgm:prSet presAssocID="{81304B90-51D8-3248-AF8E-C7145482F566}" presName="sibTrans" presStyleCnt="0"/>
      <dgm:spPr/>
    </dgm:pt>
    <dgm:pt modelId="{21E9FFE6-D401-0440-BEC7-D55A25B6DC06}" type="pres">
      <dgm:prSet presAssocID="{A46A6B9E-7A0D-EE47-8155-26C9F2DC7A7A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3F869-B55F-2E4B-A86D-FADBF6F9E258}" type="pres">
      <dgm:prSet presAssocID="{F0EA441F-A506-0F47-BFB2-252B4773BD31}" presName="sibTrans" presStyleCnt="0"/>
      <dgm:spPr/>
    </dgm:pt>
    <dgm:pt modelId="{0469013A-B752-E342-865F-C4B96E3D164B}" type="pres">
      <dgm:prSet presAssocID="{8E118664-74C2-334F-8FEE-0ED8DFBD0DE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F68A0D-BFEC-A542-B050-6B34E5C03EFC}" srcId="{E98B941F-5F6C-554A-8438-9830BABE3FD6}" destId="{2F2C519F-B2DE-F949-BB2B-B083F97D2350}" srcOrd="0" destOrd="0" parTransId="{6343889F-60B5-D24A-87A1-0FF037C8787E}" sibTransId="{C79E0E5B-9D5D-5F40-847F-EFC24B2B0313}"/>
    <dgm:cxn modelId="{267D0F67-DFB7-5F4C-BA3A-E0DC240B696A}" type="presOf" srcId="{EFB4C580-38F3-5C44-A4E1-2F0560161159}" destId="{AAB23B01-BAB5-A941-B3B6-3A177464C6EA}" srcOrd="0" destOrd="0" presId="urn:microsoft.com/office/officeart/2005/8/layout/hProcess9"/>
    <dgm:cxn modelId="{95E4FAC0-F01A-2049-91A1-8B0C78A049EE}" type="presOf" srcId="{8E118664-74C2-334F-8FEE-0ED8DFBD0DE8}" destId="{0469013A-B752-E342-865F-C4B96E3D164B}" srcOrd="0" destOrd="0" presId="urn:microsoft.com/office/officeart/2005/8/layout/hProcess9"/>
    <dgm:cxn modelId="{D754BAB4-8D65-A045-91AF-6485F3CA23B1}" type="presOf" srcId="{E98B941F-5F6C-554A-8438-9830BABE3FD6}" destId="{B179E412-0C66-104A-A269-224A34884804}" srcOrd="0" destOrd="0" presId="urn:microsoft.com/office/officeart/2005/8/layout/hProcess9"/>
    <dgm:cxn modelId="{B56CE446-0923-D745-98DC-DB07BCD20769}" type="presOf" srcId="{2F2C519F-B2DE-F949-BB2B-B083F97D2350}" destId="{320B0351-E930-2444-ABB3-E36D800A6280}" srcOrd="0" destOrd="0" presId="urn:microsoft.com/office/officeart/2005/8/layout/hProcess9"/>
    <dgm:cxn modelId="{AFB55C3E-1FD0-E14A-BA61-38363A166857}" srcId="{E98B941F-5F6C-554A-8438-9830BABE3FD6}" destId="{8E118664-74C2-334F-8FEE-0ED8DFBD0DE8}" srcOrd="4" destOrd="0" parTransId="{989D2EE8-AD2E-C54B-B158-75DD32084F31}" sibTransId="{74FA2424-0AC5-084A-83E6-3AE3D18C023D}"/>
    <dgm:cxn modelId="{DFBDEE3E-617F-8F40-A687-35A6D85D62BA}" srcId="{E98B941F-5F6C-554A-8438-9830BABE3FD6}" destId="{EFB4C580-38F3-5C44-A4E1-2F0560161159}" srcOrd="2" destOrd="0" parTransId="{78D92846-9FBF-D747-A0F8-859F67637215}" sibTransId="{81304B90-51D8-3248-AF8E-C7145482F566}"/>
    <dgm:cxn modelId="{AE8319AB-2352-D346-8C23-4EAA68EE8393}" srcId="{E98B941F-5F6C-554A-8438-9830BABE3FD6}" destId="{90104A5D-0433-494E-B150-4692BD4A6776}" srcOrd="1" destOrd="0" parTransId="{1869DEBD-4897-E54E-B9CD-D9AD43DB1595}" sibTransId="{498DF4B8-B57E-0940-A874-40EC18931F50}"/>
    <dgm:cxn modelId="{224E755C-471A-9642-B6EC-4074508AC6FD}" srcId="{E98B941F-5F6C-554A-8438-9830BABE3FD6}" destId="{A46A6B9E-7A0D-EE47-8155-26C9F2DC7A7A}" srcOrd="3" destOrd="0" parTransId="{5A5D8C01-31DA-E746-9F14-C7D201931191}" sibTransId="{F0EA441F-A506-0F47-BFB2-252B4773BD31}"/>
    <dgm:cxn modelId="{0DFAB843-3E98-564F-BDCB-94F48A4720AD}" type="presOf" srcId="{90104A5D-0433-494E-B150-4692BD4A6776}" destId="{91C3FE5C-EFE3-E548-A501-1BF625BEFD19}" srcOrd="0" destOrd="0" presId="urn:microsoft.com/office/officeart/2005/8/layout/hProcess9"/>
    <dgm:cxn modelId="{64376AE3-CD85-1D40-B84D-B50AACA8657A}" type="presOf" srcId="{A46A6B9E-7A0D-EE47-8155-26C9F2DC7A7A}" destId="{21E9FFE6-D401-0440-BEC7-D55A25B6DC06}" srcOrd="0" destOrd="0" presId="urn:microsoft.com/office/officeart/2005/8/layout/hProcess9"/>
    <dgm:cxn modelId="{3BBAD8FA-7A5A-2344-A9FC-5C477AC6274D}" type="presParOf" srcId="{B179E412-0C66-104A-A269-224A34884804}" destId="{8A3D7065-D81F-A54E-BFC6-0E30431D96FD}" srcOrd="0" destOrd="0" presId="urn:microsoft.com/office/officeart/2005/8/layout/hProcess9"/>
    <dgm:cxn modelId="{6B10074F-ED44-C342-8455-1B250E809C13}" type="presParOf" srcId="{B179E412-0C66-104A-A269-224A34884804}" destId="{55B94102-EBBC-7C44-A9DA-3E624B3CEF45}" srcOrd="1" destOrd="0" presId="urn:microsoft.com/office/officeart/2005/8/layout/hProcess9"/>
    <dgm:cxn modelId="{70903A49-823D-D44F-819A-F5460651AC9E}" type="presParOf" srcId="{55B94102-EBBC-7C44-A9DA-3E624B3CEF45}" destId="{320B0351-E930-2444-ABB3-E36D800A6280}" srcOrd="0" destOrd="0" presId="urn:microsoft.com/office/officeart/2005/8/layout/hProcess9"/>
    <dgm:cxn modelId="{A5B448DD-869C-F747-B25A-4A2FE71B5020}" type="presParOf" srcId="{55B94102-EBBC-7C44-A9DA-3E624B3CEF45}" destId="{C68D0F64-1074-354C-80FD-CCDC0CC4EC73}" srcOrd="1" destOrd="0" presId="urn:microsoft.com/office/officeart/2005/8/layout/hProcess9"/>
    <dgm:cxn modelId="{DA5C5B1B-1617-9E4F-9A8B-E849272B876A}" type="presParOf" srcId="{55B94102-EBBC-7C44-A9DA-3E624B3CEF45}" destId="{91C3FE5C-EFE3-E548-A501-1BF625BEFD19}" srcOrd="2" destOrd="0" presId="urn:microsoft.com/office/officeart/2005/8/layout/hProcess9"/>
    <dgm:cxn modelId="{8E82A4BA-0D97-5F44-9232-3235E06B0227}" type="presParOf" srcId="{55B94102-EBBC-7C44-A9DA-3E624B3CEF45}" destId="{70B06ADB-45A3-9048-AAAD-E67F6882FB64}" srcOrd="3" destOrd="0" presId="urn:microsoft.com/office/officeart/2005/8/layout/hProcess9"/>
    <dgm:cxn modelId="{37DF69F3-39AB-6E45-8F18-28EE4AB61C99}" type="presParOf" srcId="{55B94102-EBBC-7C44-A9DA-3E624B3CEF45}" destId="{AAB23B01-BAB5-A941-B3B6-3A177464C6EA}" srcOrd="4" destOrd="0" presId="urn:microsoft.com/office/officeart/2005/8/layout/hProcess9"/>
    <dgm:cxn modelId="{D5F1DF2C-FB8A-4242-A242-455950EF116C}" type="presParOf" srcId="{55B94102-EBBC-7C44-A9DA-3E624B3CEF45}" destId="{C1231E48-9DBD-B84F-A255-2BE74A57466E}" srcOrd="5" destOrd="0" presId="urn:microsoft.com/office/officeart/2005/8/layout/hProcess9"/>
    <dgm:cxn modelId="{2BE2821C-6DF4-9049-A935-DE0443EAD28D}" type="presParOf" srcId="{55B94102-EBBC-7C44-A9DA-3E624B3CEF45}" destId="{21E9FFE6-D401-0440-BEC7-D55A25B6DC06}" srcOrd="6" destOrd="0" presId="urn:microsoft.com/office/officeart/2005/8/layout/hProcess9"/>
    <dgm:cxn modelId="{CD0170F6-FA04-9548-90E0-00F609814227}" type="presParOf" srcId="{55B94102-EBBC-7C44-A9DA-3E624B3CEF45}" destId="{40F3F869-B55F-2E4B-A86D-FADBF6F9E258}" srcOrd="7" destOrd="0" presId="urn:microsoft.com/office/officeart/2005/8/layout/hProcess9"/>
    <dgm:cxn modelId="{13D900AC-0414-B24B-9BA1-2B26EA1590EE}" type="presParOf" srcId="{55B94102-EBBC-7C44-A9DA-3E624B3CEF45}" destId="{0469013A-B752-E342-865F-C4B96E3D164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10CF4-9319-004A-AC6A-338F6854F9C5}">
      <dsp:nvSpPr>
        <dsp:cNvPr id="0" name=""/>
        <dsp:cNvSpPr/>
      </dsp:nvSpPr>
      <dsp:spPr>
        <a:xfrm>
          <a:off x="6734" y="828385"/>
          <a:ext cx="4025996" cy="161039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Idea</a:t>
          </a:r>
          <a:endParaRPr lang="en-US" sz="6500" kern="1200" dirty="0"/>
        </a:p>
      </dsp:txBody>
      <dsp:txXfrm>
        <a:off x="811933" y="828385"/>
        <a:ext cx="2415598" cy="1610398"/>
      </dsp:txXfrm>
    </dsp:sp>
    <dsp:sp modelId="{5763CC8D-2ACF-E345-BE9A-552314936899}">
      <dsp:nvSpPr>
        <dsp:cNvPr id="0" name=""/>
        <dsp:cNvSpPr/>
      </dsp:nvSpPr>
      <dsp:spPr>
        <a:xfrm>
          <a:off x="3630132" y="828385"/>
          <a:ext cx="4025996" cy="161039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App</a:t>
          </a:r>
          <a:endParaRPr lang="en-US" sz="6500" kern="1200" dirty="0"/>
        </a:p>
      </dsp:txBody>
      <dsp:txXfrm>
        <a:off x="4435331" y="828385"/>
        <a:ext cx="2415598" cy="1610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D7065-D81F-A54E-BFC6-0E30431D96FD}">
      <dsp:nvSpPr>
        <dsp:cNvPr id="0" name=""/>
        <dsp:cNvSpPr/>
      </dsp:nvSpPr>
      <dsp:spPr>
        <a:xfrm>
          <a:off x="617219" y="0"/>
          <a:ext cx="6995160" cy="3937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0B0351-E930-2444-ABB3-E36D800A6280}">
      <dsp:nvSpPr>
        <dsp:cNvPr id="0" name=""/>
        <dsp:cNvSpPr/>
      </dsp:nvSpPr>
      <dsp:spPr>
        <a:xfrm>
          <a:off x="2411" y="1181100"/>
          <a:ext cx="1451431" cy="157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Define Requirement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3264" y="1251953"/>
        <a:ext cx="1309725" cy="1433094"/>
      </dsp:txXfrm>
    </dsp:sp>
    <dsp:sp modelId="{91C3FE5C-EFE3-E548-A501-1BF625BEFD19}">
      <dsp:nvSpPr>
        <dsp:cNvPr id="0" name=""/>
        <dsp:cNvSpPr/>
      </dsp:nvSpPr>
      <dsp:spPr>
        <a:xfrm>
          <a:off x="1695747" y="1181100"/>
          <a:ext cx="1451431" cy="1574800"/>
        </a:xfrm>
        <a:prstGeom prst="roundRect">
          <a:avLst/>
        </a:prstGeom>
        <a:gradFill rotWithShape="0">
          <a:gsLst>
            <a:gs pos="0">
              <a:schemeClr val="accent2">
                <a:hueOff val="2459507"/>
                <a:satOff val="-137"/>
                <a:lumOff val="294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2459507"/>
                <a:satOff val="-137"/>
                <a:lumOff val="294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2459507"/>
                <a:satOff val="-137"/>
                <a:lumOff val="294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Design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766600" y="1251953"/>
        <a:ext cx="1309725" cy="1433094"/>
      </dsp:txXfrm>
    </dsp:sp>
    <dsp:sp modelId="{AAB23B01-BAB5-A941-B3B6-3A177464C6EA}">
      <dsp:nvSpPr>
        <dsp:cNvPr id="0" name=""/>
        <dsp:cNvSpPr/>
      </dsp:nvSpPr>
      <dsp:spPr>
        <a:xfrm>
          <a:off x="3389084" y="1181100"/>
          <a:ext cx="1451431" cy="1574800"/>
        </a:xfrm>
        <a:prstGeom prst="roundRect">
          <a:avLst/>
        </a:prstGeom>
        <a:gradFill rotWithShape="0">
          <a:gsLst>
            <a:gs pos="0">
              <a:schemeClr val="accent2">
                <a:hueOff val="4919015"/>
                <a:satOff val="-274"/>
                <a:lumOff val="588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4919015"/>
                <a:satOff val="-274"/>
                <a:lumOff val="588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4919015"/>
                <a:satOff val="-274"/>
                <a:lumOff val="588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Implementation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459937" y="1251953"/>
        <a:ext cx="1309725" cy="1433094"/>
      </dsp:txXfrm>
    </dsp:sp>
    <dsp:sp modelId="{21E9FFE6-D401-0440-BEC7-D55A25B6DC06}">
      <dsp:nvSpPr>
        <dsp:cNvPr id="0" name=""/>
        <dsp:cNvSpPr/>
      </dsp:nvSpPr>
      <dsp:spPr>
        <a:xfrm>
          <a:off x="5082420" y="1181100"/>
          <a:ext cx="1451431" cy="1574800"/>
        </a:xfrm>
        <a:prstGeom prst="roundRect">
          <a:avLst/>
        </a:prstGeom>
        <a:gradFill rotWithShape="0">
          <a:gsLst>
            <a:gs pos="0">
              <a:schemeClr val="accent2">
                <a:hueOff val="7378522"/>
                <a:satOff val="-411"/>
                <a:lumOff val="882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7378522"/>
                <a:satOff val="-411"/>
                <a:lumOff val="882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7378522"/>
                <a:satOff val="-411"/>
                <a:lumOff val="882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Testing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153273" y="1251953"/>
        <a:ext cx="1309725" cy="1433094"/>
      </dsp:txXfrm>
    </dsp:sp>
    <dsp:sp modelId="{0469013A-B752-E342-865F-C4B96E3D164B}">
      <dsp:nvSpPr>
        <dsp:cNvPr id="0" name=""/>
        <dsp:cNvSpPr/>
      </dsp:nvSpPr>
      <dsp:spPr>
        <a:xfrm>
          <a:off x="6775757" y="1181100"/>
          <a:ext cx="1451431" cy="1574800"/>
        </a:xfrm>
        <a:prstGeom prst="roundRect">
          <a:avLst/>
        </a:prstGeom>
        <a:gradFill rotWithShape="0">
          <a:gsLst>
            <a:gs pos="0">
              <a:schemeClr val="accent2">
                <a:hueOff val="9838030"/>
                <a:satOff val="-548"/>
                <a:lumOff val="1176"/>
                <a:alphaOff val="0"/>
                <a:tint val="50000"/>
                <a:shade val="100000"/>
                <a:alpha val="100000"/>
                <a:satMod val="150000"/>
              </a:schemeClr>
            </a:gs>
            <a:gs pos="40000">
              <a:schemeClr val="accent2">
                <a:hueOff val="9838030"/>
                <a:satOff val="-548"/>
                <a:lumOff val="1176"/>
                <a:alphaOff val="0"/>
                <a:tint val="70000"/>
                <a:shade val="100000"/>
                <a:alpha val="100000"/>
                <a:satMod val="150000"/>
              </a:schemeClr>
            </a:gs>
            <a:gs pos="100000">
              <a:schemeClr val="accent2">
                <a:hueOff val="9838030"/>
                <a:satOff val="-548"/>
                <a:lumOff val="1176"/>
                <a:alphaOff val="0"/>
                <a:shade val="90000"/>
                <a:satMod val="110000"/>
              </a:schemeClr>
            </a:gs>
          </a:gsLst>
          <a:lin ang="5400000" scaled="0"/>
        </a:gradFill>
        <a:ln>
          <a:noFill/>
        </a:ln>
        <a:effectLst>
          <a:outerShdw blurRad="88900" dist="50800" dir="11400000" sx="102000" sy="101000" algn="tl" rotWithShape="0">
            <a:srgbClr val="000000">
              <a:alpha val="35000"/>
            </a:srgbClr>
          </a:outerShdw>
        </a:effectLst>
        <a:scene3d>
          <a:camera prst="perspectiveFront" fov="4800000"/>
          <a:lightRig rig="morning" dir="tl"/>
        </a:scene3d>
        <a:sp3d prstMaterial="softmetal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Submit to App Store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6846610" y="1251953"/>
        <a:ext cx="1309725" cy="1433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2C201-37F7-2745-9658-313BDD76EC66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A85F1-E24C-084A-9116-503040AE3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Flat Page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Quick and focused content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For Casual Browsing of Screens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Easy to use and familiar</a:t>
            </a:r>
            <a:r>
              <a:rPr lang="en-US" baseline="0" dirty="0" smtClean="0"/>
              <a:t> wipe gesture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Jump to any screen other than immediate neighbors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Page Indicator limited to 20 dots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Not good for lengthy content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Overlook and miss app additional screens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Tab Bar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One-Tap to all main features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Clearly label menu shows current location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5 tabs can be displayed at once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Absorbs significant screen space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r>
              <a:rPr lang="en-US" dirty="0" smtClean="0"/>
              <a:t>3rd</a:t>
            </a:r>
            <a:r>
              <a:rPr lang="en-US" baseline="0" dirty="0" smtClean="0"/>
              <a:t> – Tree 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Scale well for large numbers of categories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Outline Organization easily understood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Direct interaction with content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Well for user-customized categories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Primary features are listed only on top-level screen, unlike tab bar’s always-on display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Inefficient switching among main features or categories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B5DB9-77A6-3142-A2AA-020540FCD6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3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11年10月15日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2259012"/>
            <a:ext cx="8228013" cy="1927225"/>
          </a:xfrm>
        </p:spPr>
        <p:txBody>
          <a:bodyPr/>
          <a:lstStyle/>
          <a:p>
            <a:r>
              <a:rPr lang="en-US" dirty="0" smtClean="0"/>
              <a:t>iPhone Application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2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5" y="0"/>
            <a:ext cx="739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47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2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6461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10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螢幕快照 2011-10-15 下午02.17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" y="0"/>
            <a:ext cx="9116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3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2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50" y="0"/>
            <a:ext cx="6735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How to define your navigation Model?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861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320" y="-223520"/>
            <a:ext cx="8890000" cy="1143000"/>
          </a:xfrm>
        </p:spPr>
        <p:txBody>
          <a:bodyPr/>
          <a:lstStyle/>
          <a:p>
            <a:r>
              <a:rPr lang="en-US" sz="3600" b="1" dirty="0" smtClean="0"/>
              <a:t>Compare 3 Common Navigation Models</a:t>
            </a:r>
            <a:endParaRPr lang="en-US" sz="3600" b="1" dirty="0"/>
          </a:p>
        </p:txBody>
      </p:sp>
      <p:pic>
        <p:nvPicPr>
          <p:cNvPr id="5" name="Picture 4" descr="照片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3" b="51267"/>
          <a:stretch/>
        </p:blipFill>
        <p:spPr>
          <a:xfrm>
            <a:off x="211455" y="1497729"/>
            <a:ext cx="8556625" cy="4781479"/>
          </a:xfrm>
          <a:prstGeom prst="rect">
            <a:avLst/>
          </a:prstGeom>
        </p:spPr>
      </p:pic>
      <p:pic>
        <p:nvPicPr>
          <p:cNvPr id="6" name="Picture 5" descr="mtel_logo_highRec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81" y="6279208"/>
            <a:ext cx="489347" cy="4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5" name="Picture 4" descr="螢幕快照 2011-10-15 下午02.2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842"/>
            <a:ext cx="9144000" cy="511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3" name="Picture 2" descr="螢幕快照 2011-10-15 下午02.2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488141"/>
            <a:ext cx="7313844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6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3" name="Picture 2" descr="螢幕快照 2011-10-15 下午02.2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7" y="0"/>
            <a:ext cx="7991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6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Model</a:t>
            </a:r>
            <a:endParaRPr lang="en-US" dirty="0"/>
          </a:p>
        </p:txBody>
      </p:sp>
      <p:pic>
        <p:nvPicPr>
          <p:cNvPr id="4" name="Picture 3" descr="螢幕快照 2011-10-15 下午02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7" y="1750482"/>
            <a:ext cx="7175982" cy="5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91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an idea to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584813"/>
              </p:ext>
            </p:extLst>
          </p:nvPr>
        </p:nvGraphicFramePr>
        <p:xfrm>
          <a:off x="739775" y="2770094"/>
          <a:ext cx="7662864" cy="3267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115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944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016000"/>
          </a:xfrm>
        </p:spPr>
        <p:txBody>
          <a:bodyPr/>
          <a:lstStyle/>
          <a:p>
            <a:r>
              <a:rPr lang="en-US" dirty="0" smtClean="0"/>
              <a:t>The Truth</a:t>
            </a:r>
            <a:endParaRPr lang="en-US" dirty="0"/>
          </a:p>
        </p:txBody>
      </p:sp>
      <p:pic>
        <p:nvPicPr>
          <p:cNvPr id="4" name="Picture 3" descr="螢幕快照 2011-10-15 下午02.23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1016000"/>
            <a:ext cx="6832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2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79" y="0"/>
            <a:ext cx="572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187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 descr="螢幕快照 2011-10-15 下午02.26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0" y="1720850"/>
            <a:ext cx="8763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572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 descr="螢幕快照 2011-10-15 下午02.33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299"/>
            <a:ext cx="9144000" cy="50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916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1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253103" cy="3636107"/>
          </a:xfrm>
          <a:prstGeom prst="rect">
            <a:avLst/>
          </a:prstGeom>
        </p:spPr>
      </p:pic>
      <p:pic>
        <p:nvPicPr>
          <p:cNvPr id="5" name="Picture 4" descr="螢幕快照 2011-10-15 下午02.1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103" y="3636107"/>
            <a:ext cx="13253103" cy="363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782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435100"/>
          </a:xfrm>
        </p:spPr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 descr="螢幕快照 2011-10-15 下午02.34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5" y="1435100"/>
            <a:ext cx="8331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7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Images</a:t>
            </a:r>
            <a:endParaRPr lang="en-US" dirty="0"/>
          </a:p>
        </p:txBody>
      </p:sp>
      <p:pic>
        <p:nvPicPr>
          <p:cNvPr id="4" name="Picture 3" descr="螢幕快照 2011-10-15 下午02.3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62" y="0"/>
            <a:ext cx="703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788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3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74" y="0"/>
            <a:ext cx="7036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7633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3853392" cy="3267169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What is this?</a:t>
            </a:r>
            <a:endParaRPr lang="en-US" sz="3200" dirty="0"/>
          </a:p>
        </p:txBody>
      </p:sp>
      <p:pic>
        <p:nvPicPr>
          <p:cNvPr id="4" name="Picture 3" descr="螢幕快照 2011-10-15 下午02.2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66" y="1488141"/>
            <a:ext cx="3327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螢幕快照 2011-10-15 下午02.16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8" b="4939"/>
          <a:stretch/>
        </p:blipFill>
        <p:spPr>
          <a:xfrm>
            <a:off x="1693332" y="0"/>
            <a:ext cx="6117167" cy="68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9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3" descr="螢幕快照 2011-10-15 下午02.2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" y="2569640"/>
            <a:ext cx="8674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3" descr="螢幕快照 2011-10-15 下午02.26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1" y="2463803"/>
            <a:ext cx="8788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256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4" name="Picture 3" descr="螢幕快照 2011-10-15 下午02.2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739"/>
            <a:ext cx="9144000" cy="30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802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3" name="Picture 2" descr="螢幕快照 2011-10-15 下午02.2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478616"/>
            <a:ext cx="8636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04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3" name="Picture 2" descr="螢幕快照 2011-10-15 下午02.2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8" y="2368551"/>
            <a:ext cx="8661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04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3" name="Picture 2" descr="螢幕快照 2011-10-15 下午02.2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2510366"/>
            <a:ext cx="8674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468076"/>
              </p:ext>
            </p:extLst>
          </p:nvPr>
        </p:nvGraphicFramePr>
        <p:xfrm>
          <a:off x="457200" y="2540001"/>
          <a:ext cx="822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92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199" y="2259012"/>
            <a:ext cx="8228013" cy="1927225"/>
          </a:xfrm>
        </p:spPr>
        <p:txBody>
          <a:bodyPr/>
          <a:lstStyle/>
          <a:p>
            <a:r>
              <a:rPr lang="en-US" dirty="0" smtClean="0"/>
              <a:t>How to gather requirement?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0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079500"/>
          </a:xfrm>
        </p:spPr>
        <p:txBody>
          <a:bodyPr/>
          <a:lstStyle/>
          <a:p>
            <a:r>
              <a:rPr lang="en-US" dirty="0" smtClean="0"/>
              <a:t>Requirement</a:t>
            </a:r>
            <a:endParaRPr lang="en-US" dirty="0"/>
          </a:p>
        </p:txBody>
      </p:sp>
      <p:pic>
        <p:nvPicPr>
          <p:cNvPr id="6" name="Picture 5" descr="螢幕快照 2011-10-15 下午02.1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3" y="1079500"/>
            <a:ext cx="7302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螢幕快照 2011-10-15 下午02.19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0178"/>
            <a:ext cx="9144000" cy="42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00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pic>
        <p:nvPicPr>
          <p:cNvPr id="5" name="Picture 4" descr="螢幕快照 2011-10-15 下午02.19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8658"/>
            <a:ext cx="9144000" cy="38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684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</p:txBody>
      </p:sp>
      <p:pic>
        <p:nvPicPr>
          <p:cNvPr id="3" name="Picture 2" descr="螢幕快照 2011-10-15 下午02.2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2" y="0"/>
            <a:ext cx="862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625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50</TotalTime>
  <Words>201</Words>
  <Application>Microsoft Macintosh PowerPoint</Application>
  <PresentationFormat>On-screen Show (4:3)</PresentationFormat>
  <Paragraphs>69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Genesis</vt:lpstr>
      <vt:lpstr>iPhone Application Development</vt:lpstr>
      <vt:lpstr>From an idea to application</vt:lpstr>
      <vt:lpstr>PowerPoint Presentation</vt:lpstr>
      <vt:lpstr>Methodology</vt:lpstr>
      <vt:lpstr>How to gather requirement?</vt:lpstr>
      <vt:lpstr>Requirement</vt:lpstr>
      <vt:lpstr>Requirement</vt:lpstr>
      <vt:lpstr>Requirement</vt:lpstr>
      <vt:lpstr>Requirement</vt:lpstr>
      <vt:lpstr>PowerPoint Presentation</vt:lpstr>
      <vt:lpstr>PowerPoint Presentation</vt:lpstr>
      <vt:lpstr>PowerPoint Presentation</vt:lpstr>
      <vt:lpstr>PowerPoint Presentation</vt:lpstr>
      <vt:lpstr>Questions</vt:lpstr>
      <vt:lpstr>Compare 3 Common Navigation Models</vt:lpstr>
      <vt:lpstr>Sample</vt:lpstr>
      <vt:lpstr>Sample</vt:lpstr>
      <vt:lpstr>Sample</vt:lpstr>
      <vt:lpstr>Combine Model</vt:lpstr>
      <vt:lpstr>Design</vt:lpstr>
      <vt:lpstr>The Truth</vt:lpstr>
      <vt:lpstr>PowerPoint Presentation</vt:lpstr>
      <vt:lpstr>Design</vt:lpstr>
      <vt:lpstr>Design</vt:lpstr>
      <vt:lpstr>PowerPoint Presentation</vt:lpstr>
      <vt:lpstr>Design</vt:lpstr>
      <vt:lpstr>Standard Images</vt:lpstr>
      <vt:lpstr>PowerPoint Presentation</vt:lpstr>
      <vt:lpstr>Questions</vt:lpstr>
      <vt:lpstr>Answer</vt:lpstr>
      <vt:lpstr>Answer</vt:lpstr>
      <vt:lpstr>Showcase</vt:lpstr>
      <vt:lpstr>Showcase</vt:lpstr>
      <vt:lpstr>Showcase</vt:lpstr>
      <vt:lpstr>Showcase</vt:lpstr>
      <vt:lpstr>Question &amp; Answer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iPhone Application Development</dc:title>
  <dc:creator>Gigi Ng</dc:creator>
  <cp:lastModifiedBy>Gigi Ng</cp:lastModifiedBy>
  <cp:revision>49</cp:revision>
  <dcterms:created xsi:type="dcterms:W3CDTF">2011-10-15T06:05:06Z</dcterms:created>
  <dcterms:modified xsi:type="dcterms:W3CDTF">2011-10-15T07:04:17Z</dcterms:modified>
</cp:coreProperties>
</file>